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4"/>
    <p:sldMasterId id="2147483660" r:id="rId5"/>
    <p:sldMasterId id="2147483713" r:id="rId6"/>
    <p:sldMasterId id="2147483684" r:id="rId7"/>
    <p:sldMasterId id="2147483700" r:id="rId8"/>
    <p:sldMasterId id="2147483715" r:id="rId9"/>
    <p:sldMasterId id="2147483707" r:id="rId10"/>
    <p:sldMasterId id="2147483709" r:id="rId11"/>
    <p:sldMasterId id="2147483705" r:id="rId12"/>
    <p:sldMasterId id="2147483717" r:id="rId13"/>
    <p:sldMasterId id="2147483720" r:id="rId14"/>
    <p:sldMasterId id="2147483648" r:id="rId15"/>
  </p:sldMasterIdLst>
  <p:notesMasterIdLst>
    <p:notesMasterId r:id="rId28"/>
  </p:notesMasterIdLst>
  <p:sldIdLst>
    <p:sldId id="295" r:id="rId16"/>
    <p:sldId id="283" r:id="rId17"/>
    <p:sldId id="270" r:id="rId18"/>
    <p:sldId id="287" r:id="rId19"/>
    <p:sldId id="271" r:id="rId20"/>
    <p:sldId id="273" r:id="rId21"/>
    <p:sldId id="286" r:id="rId22"/>
    <p:sldId id="280" r:id="rId23"/>
    <p:sldId id="281" r:id="rId24"/>
    <p:sldId id="278" r:id="rId25"/>
    <p:sldId id="269" r:id="rId26"/>
    <p:sldId id="296" r:id="rId2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B6"/>
    <a:srgbClr val="539427"/>
    <a:srgbClr val="D98D14"/>
    <a:srgbClr val="506FA9"/>
    <a:srgbClr val="227370"/>
    <a:srgbClr val="246679"/>
    <a:srgbClr val="961F8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296" y="-348"/>
      </p:cViewPr>
      <p:guideLst>
        <p:guide orient="horz" pos="5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584BE-C4C3-EB4E-A922-274DD8800909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75BE4-14E8-524F-9E2F-4FF623A5ED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98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5BE4-14E8-524F-9E2F-4FF623A5ED1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662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5BE4-14E8-524F-9E2F-4FF623A5ED1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35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5334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4B4863-66F9-42FD-A32D-D0AEEC4E2298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7B0547-0690-4139-8827-81B37682D1B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868121-514A-494C-A3BC-E112545E4CD6}" type="datetimeFigureOut">
              <a:rPr lang="sv-SE" smtClean="0"/>
              <a:pPr/>
              <a:t>2012-10-18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322D4-C288-434C-8C53-E5AC18B584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5334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Aft>
                <a:spcPts val="0"/>
              </a:spcAft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869267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3962538" y="612000"/>
            <a:ext cx="4571878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962538" y="2082025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3869267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77724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16210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8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2050" name="Picture 2" descr="C:\Users\jonli\Pictures\2amy_pp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28" y="238125"/>
            <a:ext cx="4998072" cy="61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12" name="Rektangel 11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4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612000"/>
            <a:ext cx="8229600" cy="933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92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0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70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Matil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16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7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13" name="Bildobjekt 12" descr="Hand-left.png"/>
          <p:cNvPicPr>
            <a:picLocks noChangeAspect="1"/>
          </p:cNvPicPr>
          <p:nvPr/>
        </p:nvPicPr>
        <p:blipFill>
          <a:blip r:embed="rId5"/>
          <a:srcRect l="20374"/>
          <a:stretch>
            <a:fillRect/>
          </a:stretch>
        </p:blipFill>
        <p:spPr>
          <a:xfrm>
            <a:off x="348" y="2489095"/>
            <a:ext cx="7280984" cy="4177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Marie.png"/>
          <p:cNvPicPr>
            <a:picLocks noChangeAspect="1"/>
          </p:cNvPicPr>
          <p:nvPr/>
        </p:nvPicPr>
        <p:blipFill>
          <a:blip r:embed="rId3"/>
          <a:srcRect l="12303" r="35925"/>
          <a:stretch>
            <a:fillRect/>
          </a:stretch>
        </p:blipFill>
        <p:spPr>
          <a:xfrm>
            <a:off x="21769" y="209551"/>
            <a:ext cx="4260685" cy="617220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8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0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B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131" y="1623486"/>
            <a:ext cx="4445000" cy="48006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12" name="Bildobjekt 11" descr="Pointing.png"/>
          <p:cNvPicPr>
            <a:picLocks noChangeAspect="1"/>
          </p:cNvPicPr>
          <p:nvPr/>
        </p:nvPicPr>
        <p:blipFill>
          <a:blip r:embed="rId5"/>
          <a:srcRect r="19843"/>
          <a:stretch>
            <a:fillRect/>
          </a:stretch>
        </p:blipFill>
        <p:spPr>
          <a:xfrm>
            <a:off x="4572000" y="1839977"/>
            <a:ext cx="4581116" cy="2954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Tracy.png"/>
          <p:cNvPicPr>
            <a:picLocks noChangeAspect="1"/>
          </p:cNvPicPr>
          <p:nvPr/>
        </p:nvPicPr>
        <p:blipFill>
          <a:blip r:embed="rId3"/>
          <a:srcRect t="8268" r="9744"/>
          <a:stretch>
            <a:fillRect/>
          </a:stretch>
        </p:blipFill>
        <p:spPr>
          <a:xfrm>
            <a:off x="4800600" y="223293"/>
            <a:ext cx="4126483" cy="6291061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Jimm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69887"/>
            <a:ext cx="4445000" cy="6667500"/>
          </a:xfrm>
          <a:prstGeom prst="rect">
            <a:avLst/>
          </a:prstGeom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468" y="6514354"/>
            <a:ext cx="802596" cy="216000"/>
          </a:xfrm>
          <a:prstGeom prst="rect">
            <a:avLst/>
          </a:prstGeom>
          <a:noFill/>
        </p:spPr>
      </p:pic>
      <p:pic>
        <p:nvPicPr>
          <p:cNvPr id="9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099" y="6480793"/>
            <a:ext cx="1073509" cy="256594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2" descr="C:\Documents and Settings\jonli\Desktop\pars\Configura Powerpoint Template 090130-filer\SIMPLIFY_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2" y="6503066"/>
            <a:ext cx="802596" cy="216000"/>
          </a:xfrm>
          <a:prstGeom prst="rect">
            <a:avLst/>
          </a:prstGeom>
          <a:noFill/>
        </p:spPr>
      </p:pic>
      <p:pic>
        <p:nvPicPr>
          <p:cNvPr id="11" name="Picture 2" descr="C:\Documents and Settings\jonli\Desktop\pars\CONFIGURA_Company_whi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622" y="6469505"/>
            <a:ext cx="1073509" cy="256594"/>
          </a:xfrm>
          <a:prstGeom prst="rect">
            <a:avLst/>
          </a:prstGeom>
          <a:noFill/>
        </p:spPr>
      </p:pic>
      <p:pic>
        <p:nvPicPr>
          <p:cNvPr id="2" name="Picture 2" descr="C:\Users\jonli\Pictures\Anders_PPT2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2969165" cy="63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esword.com/" TargetMode="External"/><Relationship Id="rId2" Type="http://schemas.openxmlformats.org/officeDocument/2006/relationships/hyperlink" Target="mailto:cate@catesword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creen_2_0000_Lagerkomposition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609600"/>
            <a:ext cx="4064000" cy="525272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4292600" cy="1470025"/>
          </a:xfrm>
        </p:spPr>
        <p:txBody>
          <a:bodyPr/>
          <a:lstStyle/>
          <a:p>
            <a:r>
              <a:rPr lang="sv-SE" sz="4000" dirty="0" smtClean="0"/>
              <a:t>Design Checks and Process Change</a:t>
            </a:r>
            <a:endParaRPr lang="sv-SE" sz="4000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457200" y="2767698"/>
            <a:ext cx="3886200" cy="1621021"/>
          </a:xfrm>
        </p:spPr>
        <p:txBody>
          <a:bodyPr/>
          <a:lstStyle/>
          <a:p>
            <a:pPr algn="l"/>
            <a:r>
              <a:rPr lang="sv-SE" sz="2400" dirty="0" smtClean="0">
                <a:solidFill>
                  <a:srgbClr val="000000"/>
                </a:solidFill>
              </a:rPr>
              <a:t>Cate Sword Kornoely</a:t>
            </a:r>
            <a:endParaRPr lang="sv-SE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Reconfigs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85874" y="1662798"/>
            <a:ext cx="7477125" cy="1621021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Use the Reconfiguration Tags for small changes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Use the Reconfiguration tool for large ones. You can </a:t>
            </a:r>
            <a:r>
              <a:rPr lang="en-US" dirty="0" smtClean="0"/>
              <a:t>even compare </a:t>
            </a:r>
            <a:r>
              <a:rPr lang="en-US" dirty="0" err="1"/>
              <a:t>sif</a:t>
            </a:r>
            <a:r>
              <a:rPr lang="en-US" dirty="0"/>
              <a:t> to </a:t>
            </a:r>
            <a:r>
              <a:rPr lang="en-US" dirty="0" err="1" smtClean="0"/>
              <a:t>sif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Installation </a:t>
            </a:r>
            <a:r>
              <a:rPr lang="en-US" dirty="0" smtClean="0">
                <a:solidFill>
                  <a:schemeClr val="tx1"/>
                </a:solidFill>
              </a:rPr>
              <a:t>Drawings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662798"/>
            <a:ext cx="7934326" cy="435700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Link the Project Symbol layers to the correct Categories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Create set of notes as favorites that can be inserted quickly and modified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Have </a:t>
            </a:r>
            <a:r>
              <a:rPr lang="en-US" dirty="0">
                <a:solidFill>
                  <a:schemeClr val="tx1"/>
                </a:solidFill>
              </a:rPr>
              <a:t>smart data fields in the title blocks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Print </a:t>
            </a:r>
            <a:r>
              <a:rPr lang="en-US" dirty="0">
                <a:solidFill>
                  <a:schemeClr val="tx1"/>
                </a:solidFill>
              </a:rPr>
              <a:t>both the papers and the Article views to </a:t>
            </a:r>
            <a:r>
              <a:rPr lang="en-US" dirty="0" err="1">
                <a:solidFill>
                  <a:schemeClr val="tx1"/>
                </a:solidFill>
              </a:rPr>
              <a:t>pdf</a:t>
            </a:r>
            <a:r>
              <a:rPr lang="en-US" dirty="0">
                <a:solidFill>
                  <a:schemeClr val="tx1"/>
                </a:solidFill>
              </a:rPr>
              <a:t>, then print only the sheets you need to change (that way the page numbers are correct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3886200" cy="4004577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dirty="0" smtClean="0"/>
              <a:t>Contact me:</a:t>
            </a:r>
          </a:p>
          <a:p>
            <a:pPr algn="r"/>
            <a:r>
              <a:rPr lang="en-US" dirty="0" smtClean="0">
                <a:hlinkClick r:id="rId2"/>
              </a:rPr>
              <a:t>cate@catesword.com</a:t>
            </a:r>
            <a:endParaRPr lang="en-US" dirty="0" smtClean="0"/>
          </a:p>
          <a:p>
            <a:pPr algn="r"/>
            <a:r>
              <a:rPr lang="en-US" dirty="0" smtClean="0">
                <a:hlinkClick r:id="rId3"/>
              </a:rPr>
              <a:t>www.catesword.com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latshållare för innehåll 7" descr="Arrow7.png"/>
          <p:cNvPicPr>
            <a:picLocks noChangeAspect="1"/>
          </p:cNvPicPr>
          <p:nvPr/>
        </p:nvPicPr>
        <p:blipFill>
          <a:blip r:embed="rId4"/>
          <a:srcRect l="-6004" r="-6004"/>
          <a:stretch>
            <a:fillRect/>
          </a:stretch>
        </p:blipFill>
        <p:spPr>
          <a:xfrm rot="1615728">
            <a:off x="837796" y="2792731"/>
            <a:ext cx="1778127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Process Change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457200" y="2082025"/>
            <a:ext cx="5334000" cy="382347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v-SE" dirty="0" smtClean="0"/>
              <a:t>Change the way you work</a:t>
            </a:r>
          </a:p>
          <a:p>
            <a:pPr marL="342900" indent="-342900">
              <a:buFont typeface="Arial" pitchFamily="34" charset="0"/>
              <a:buChar char="•"/>
            </a:pPr>
            <a:endParaRPr lang="sv-SE" dirty="0"/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/>
              <a:t>Change role </a:t>
            </a:r>
            <a:r>
              <a:rPr lang="sv-SE" dirty="0" smtClean="0"/>
              <a:t>of </a:t>
            </a:r>
            <a:r>
              <a:rPr lang="sv-SE" dirty="0" smtClean="0"/>
              <a:t>Designers</a:t>
            </a:r>
          </a:p>
          <a:p>
            <a:pPr marL="342900" indent="-342900">
              <a:buFont typeface="Arial" pitchFamily="34" charset="0"/>
              <a:buChar char="•"/>
            </a:pPr>
            <a:endParaRPr lang="sv-SE" dirty="0"/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/>
              <a:t>Change your output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Alternatives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Renderings</a:t>
            </a:r>
            <a:endParaRPr lang="en-US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Movies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Productivity tools</a:t>
            </a:r>
            <a:endParaRPr lang="en-US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dirty="0"/>
              <a:t>Freeze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 smtClean="0"/>
              <a:t>Blocks</a:t>
            </a:r>
            <a:endParaRPr lang="en-US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800" dirty="0"/>
              <a:t>Tagging</a:t>
            </a:r>
          </a:p>
          <a:p>
            <a:pPr lvl="0"/>
            <a:endParaRPr lang="sv-SE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Standards </a:t>
            </a:r>
            <a:r>
              <a:rPr lang="en-US" dirty="0" smtClean="0"/>
              <a:t>to </a:t>
            </a:r>
            <a:r>
              <a:rPr lang="en-US" dirty="0"/>
              <a:t>improve productivity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62538" y="2758300"/>
            <a:ext cx="3886200" cy="2575700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 err="1"/>
              <a:t>Titleblocks</a:t>
            </a:r>
            <a:endParaRPr lang="en-US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Article view templates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Categories/Visibility </a:t>
            </a:r>
            <a:r>
              <a:rPr lang="en-US" dirty="0"/>
              <a:t>settings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Hardware and software changes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082024"/>
            <a:ext cx="4210050" cy="3194825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Laptops </a:t>
            </a:r>
            <a:r>
              <a:rPr lang="en-US" dirty="0"/>
              <a:t>for client meetings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err="1"/>
              <a:t>GoToMeeting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MyConfigura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Email </a:t>
            </a:r>
            <a:r>
              <a:rPr lang="en-US" dirty="0" err="1" smtClean="0"/>
              <a:t>pdf</a:t>
            </a:r>
            <a:endParaRPr lang="en-US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Screen Captures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Tips for making the change</a:t>
            </a:r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>
          <a:xfrm>
            <a:off x="457200" y="1662798"/>
            <a:ext cx="4114800" cy="31378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Checking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Converting Projects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Reconfigurations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Installation drawings</a:t>
            </a:r>
          </a:p>
          <a:p>
            <a:endParaRPr lang="en-US" dirty="0"/>
          </a:p>
          <a:p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612000"/>
            <a:ext cx="4826000" cy="1470025"/>
          </a:xfrm>
        </p:spPr>
        <p:txBody>
          <a:bodyPr/>
          <a:lstStyle/>
          <a:p>
            <a:r>
              <a:rPr lang="en-US" dirty="0" smtClean="0"/>
              <a:t>Checking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199" y="1662798"/>
            <a:ext cx="5019675" cy="4252227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Use part tagging for breaking the drawing down into smaller </a:t>
            </a:r>
            <a:r>
              <a:rPr lang="en-US" dirty="0" smtClean="0"/>
              <a:t>clusters </a:t>
            </a:r>
            <a:endParaRPr lang="en-US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Create Article </a:t>
            </a:r>
            <a:r>
              <a:rPr lang="en-US" dirty="0" smtClean="0"/>
              <a:t>Views </a:t>
            </a:r>
            <a:r>
              <a:rPr lang="en-US" dirty="0"/>
              <a:t>and </a:t>
            </a:r>
            <a:r>
              <a:rPr lang="en-US" dirty="0" smtClean="0"/>
              <a:t>Panel </a:t>
            </a:r>
            <a:r>
              <a:rPr lang="en-US" dirty="0"/>
              <a:t>T</a:t>
            </a:r>
            <a:r>
              <a:rPr lang="en-US" dirty="0" smtClean="0"/>
              <a:t>ypes </a:t>
            </a:r>
            <a:r>
              <a:rPr lang="en-US" dirty="0"/>
              <a:t>of each cluster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/>
              <a:t>Modify Individual Tags</a:t>
            </a:r>
            <a:endParaRPr lang="en-US" dirty="0"/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6086475" y="1662798"/>
            <a:ext cx="1076324" cy="419227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sz="2400" dirty="0" smtClean="0">
                <a:solidFill>
                  <a:srgbClr val="961F85"/>
                </a:solidFill>
              </a:rPr>
              <a:t>OK </a:t>
            </a:r>
            <a:r>
              <a:rPr lang="sv-SE" sz="2400" dirty="0" smtClean="0">
                <a:solidFill>
                  <a:srgbClr val="961F85"/>
                </a:solidFill>
                <a:sym typeface="Wingdings"/>
              </a:rPr>
              <a:t>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961F8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Converting Projects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869267" y="1662798"/>
            <a:ext cx="4560358" cy="4299852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Redraw when </a:t>
            </a:r>
            <a:r>
              <a:rPr lang="en-US" dirty="0" smtClean="0"/>
              <a:t>reconfiguring</a:t>
            </a:r>
            <a:endParaRPr lang="en-US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Convert </a:t>
            </a:r>
            <a:r>
              <a:rPr lang="en-US" dirty="0" smtClean="0"/>
              <a:t>with </a:t>
            </a:r>
            <a:r>
              <a:rPr lang="en-US" dirty="0" err="1" smtClean="0"/>
              <a:t>ProjectSymbols</a:t>
            </a:r>
            <a:r>
              <a:rPr lang="en-US" dirty="0" smtClean="0"/>
              <a:t> </a:t>
            </a:r>
            <a:r>
              <a:rPr lang="en-US" dirty="0"/>
              <a:t>tool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“Trace” over </a:t>
            </a:r>
            <a:r>
              <a:rPr lang="en-US" dirty="0" smtClean="0"/>
              <a:t>the </a:t>
            </a:r>
            <a:r>
              <a:rPr lang="en-US" dirty="0"/>
              <a:t>AutoCAD drawing with smart objects in your extension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Outsource the conversion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/>
              <a:t>Use as a training project for new designers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igura_PPT_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onfigura-11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onfigura-11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Configura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figura-11_chapter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figura-11_chapter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figura-11_chapter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figura-11_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nfigura-11_chapter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figura-11_chapter 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onfigura-11_chapter 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onfigura-11_chapter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7010CF7738A49B161787277CA026D" ma:contentTypeVersion="0" ma:contentTypeDescription="Create a new document." ma:contentTypeScope="" ma:versionID="f7e1d1cfda302ca9664e1f75563fea5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EF93275-5AF5-43F1-A8B5-B89290A30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513151-1EB3-4E10-980B-D64A5CC82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DE6586-E88D-456E-B0DC-29A9AF48BC34}">
  <ds:schemaRefs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Configura_PPT_template_2012</Template>
  <TotalTime>553</TotalTime>
  <Words>222</Words>
  <Application>Microsoft Office PowerPoint</Application>
  <PresentationFormat>On-screen Show (4:3)</PresentationFormat>
  <Paragraphs>60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Configura_PPT_template_2012</vt:lpstr>
      <vt:lpstr>Configura-11_chapter 2</vt:lpstr>
      <vt:lpstr>Configura-11_chapter 3</vt:lpstr>
      <vt:lpstr>Configura-11_chapter 4</vt:lpstr>
      <vt:lpstr>Configura-11_chapter 5</vt:lpstr>
      <vt:lpstr>Configura-11_chapter 6</vt:lpstr>
      <vt:lpstr>Configura-11_chapter 7</vt:lpstr>
      <vt:lpstr>Configura-11_chapter 8</vt:lpstr>
      <vt:lpstr>Configura-11_chapter 9</vt:lpstr>
      <vt:lpstr>Configura-11_black</vt:lpstr>
      <vt:lpstr>Configura-11_white</vt:lpstr>
      <vt:lpstr>Configura_background</vt:lpstr>
      <vt:lpstr>Design Checks and Process Change</vt:lpstr>
      <vt:lpstr>Process Change</vt:lpstr>
      <vt:lpstr>Presentation tools</vt:lpstr>
      <vt:lpstr>Productivity tools</vt:lpstr>
      <vt:lpstr>Standards to improve productivity</vt:lpstr>
      <vt:lpstr>Hardware and software changes</vt:lpstr>
      <vt:lpstr>Tips for making the change</vt:lpstr>
      <vt:lpstr>Checking</vt:lpstr>
      <vt:lpstr>Converting Projects</vt:lpstr>
      <vt:lpstr>Reconfigs</vt:lpstr>
      <vt:lpstr>Installation Drawings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Edington</dc:creator>
  <cp:lastModifiedBy>Rogue</cp:lastModifiedBy>
  <cp:revision>22</cp:revision>
  <cp:lastPrinted>2009-01-30T12:30:53Z</cp:lastPrinted>
  <dcterms:created xsi:type="dcterms:W3CDTF">2012-10-09T12:24:34Z</dcterms:created>
  <dcterms:modified xsi:type="dcterms:W3CDTF">2012-10-18T17:23:24Z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0x010100A417010CF7738A49B161787277CA026D</vt:lpwstr>
  </property>
</Properties>
</file>